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9" autoAdjust="0"/>
    <p:restoredTop sz="9473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42;&#1045;&#1056;&#1053;&#1067;&#1049;.MP4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воздика\Desktop\logo_ec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74" r="9297" b="17710"/>
          <a:stretch/>
        </p:blipFill>
        <p:spPr bwMode="auto">
          <a:xfrm>
            <a:off x="130629" y="1"/>
            <a:ext cx="1866122" cy="139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9005" y="1210658"/>
            <a:ext cx="4730750" cy="53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96749" y="191964"/>
            <a:ext cx="6823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общеразвивающего вида № 21 «Гвоздика » г. Альметьевска»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" y="2348880"/>
            <a:ext cx="4513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индивидуальной работы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«ПТИЦЫ РОДНОГО КРАЯ» для детей старшего дошкольного возраста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0382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6410"/>
    </mc:Choice>
    <mc:Fallback>
      <p:transition spd="slow" advClick="0" advTm="6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83"/>
            <a:ext cx="1871663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ВЕРНЫЙ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 t="19935"/>
          <a:stretch>
            <a:fillRect/>
          </a:stretch>
        </p:blipFill>
        <p:spPr>
          <a:xfrm>
            <a:off x="1214414" y="1357298"/>
            <a:ext cx="7286676" cy="437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673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95000"/>
    </mc:Choice>
    <mc:Fallback>
      <p:transition spd="slow" advClick="0" advTm="39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3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 xmlns="">
        <p14:playEvt time="0" objId="2"/>
        <p14:playEvt time="392360" objId="2"/>
        <p14:stopEvt time="393632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1663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88640"/>
            <a:ext cx="66967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Республика Татарстан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Муниципальное бюджетное дошкольное образовательное учреждение «Детский сад общеразвивающего вида № 21 «Гвоздика» г. Альметьевска»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Заведующий МБДОУ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Мубаракшина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Эльмира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Ривовна</a:t>
            </a: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Воспитатели: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Загидуллина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Зиля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Махасимовна</a:t>
            </a: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Ризатдинова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Алсу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Наильевна</a:t>
            </a: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Ионина Любовь Михайловна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593" y="2004522"/>
            <a:ext cx="8820182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«Птицы родного </a:t>
            </a:r>
            <a:r>
              <a:rPr lang="ru-RU" sz="13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r>
              <a:rPr lang="ru-RU" sz="13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для индивидуальной работы</a:t>
            </a:r>
          </a:p>
          <a:p>
            <a:pPr marL="285750" lvl="0" indent="-285750">
              <a:buFontTx/>
              <a:buChar char="-"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 «Познавательное развитие»;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старшего дошкольного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5-7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лет;</a:t>
            </a:r>
          </a:p>
          <a:p>
            <a:pPr marL="285750" lvl="0" indent="-28575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Цель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Закрепить и обобщить знания детей о птицах родного края.</a:t>
            </a: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Задачи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составлению рассказа по картинкам, описательному  рассказу по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схеме; 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птицах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Татарстана;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обогащение словарного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запаса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любознательности;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бережного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6. В </a:t>
            </a:r>
            <a:r>
              <a:rPr 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вошли следующие задания: «Стихи о птицах», «Пословицы и загадки о птицах», «Кто, где живет?», «Раскраски», «Угадай птицу по тени», «Правильно ответь на вопрос», «Это должен знать каждый», «Стихи о птицах», «Красная книга», «Птицы на родном языке», «Расскажи по схеме», аудиозаписи «Угадай, чей голос?»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7. </a:t>
            </a:r>
            <a:r>
              <a:rPr lang="ru-RU" sz="13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или как его еще называют тематическая папка, - это самодельная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с кармашками, дверками, окошками, подвижными деталями, которые ребенок может доставать, перекладывать, складывать по своему усмотрению. В ней собирается материал по какой-то определенной теме. При этом </a:t>
            </a:r>
            <a:r>
              <a:rPr 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не просто поделка. Это заключительный этап самостоятельной исследовательской работы, которую ребенок проделал в ходе изучения данной темы. Чтобы заполнить эту папку, малышу нужно будет выполнить определенные задания, провести наблюдения, изучить представленный материал. Создание </a:t>
            </a:r>
            <a:r>
              <a:rPr 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поможет закрепить и систематизировать изученный материал, а рассматривание папки в дальнейшем позволит быстро освежить в памяти пройденные темы.</a:t>
            </a:r>
          </a:p>
        </p:txBody>
      </p:sp>
    </p:spTree>
    <p:extLst>
      <p:ext uri="{BB962C8B-B14F-4D97-AF65-F5344CB8AC3E}">
        <p14:creationId xmlns:p14="http://schemas.microsoft.com/office/powerpoint/2010/main" xmlns="" val="2139600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6000"/>
    </mc:Choice>
    <mc:Fallback>
      <p:transition spd="slow" advClick="0" advTm="3600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353</Words>
  <Application>Microsoft Office PowerPoint</Application>
  <PresentationFormat>Экран (4:3)</PresentationFormat>
  <Paragraphs>23</Paragraphs>
  <Slides>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гвоздика</dc:creator>
  <cp:lastModifiedBy>user</cp:lastModifiedBy>
  <cp:revision>15</cp:revision>
  <dcterms:created xsi:type="dcterms:W3CDTF">2017-03-23T01:27:35Z</dcterms:created>
  <dcterms:modified xsi:type="dcterms:W3CDTF">2017-03-23T10:49:43Z</dcterms:modified>
</cp:coreProperties>
</file>